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8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DCFFE4-EC38-4D3F-AE37-07454313FA69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apeeva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80" y="67233"/>
            <a:ext cx="831701" cy="76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836712" y="323528"/>
            <a:ext cx="5184000" cy="2232000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85725" algn="ctr"/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Досрочный период 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апреля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апреля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апреля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химия, литература, информатика и ИКТ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мая       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биология, физика, география, иностранные языки</a:t>
            </a:r>
          </a:p>
          <a:p>
            <a:pPr marL="85725" algn="ctr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мая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химия, литература, информатика 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  <a:endPara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мая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биология, физика, география, иностранные языки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340768" y="2699792"/>
            <a:ext cx="5364008" cy="3456384"/>
          </a:xfrm>
          <a:prstGeom prst="flowChartAlternateProcess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algn="ctr"/>
            <a:endParaRPr lang="ru-RU" sz="13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algn="ctr"/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 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(письменно) 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мая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языки (устно) (кроме ГВЭ)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физика, биология, химия</a:t>
            </a:r>
            <a:endParaRPr lang="ru-RU" sz="1200" b="1" i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информатика и ИКТ, география, химия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 </a:t>
            </a:r>
          </a:p>
          <a:p>
            <a:pPr algn="just"/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июня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algn="just"/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июня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литература, физика, география, информатика и ИКТ,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иностранные языки (кроме ГВЭ)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июня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algn="ctr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июня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(кроме русский язык, математики)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июня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(кроме русский язык, математики)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июня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июня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1200" b="1" i="1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836712" y="6300192"/>
            <a:ext cx="5868064" cy="2736304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</a:t>
            </a:r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(сентябрьские сроки</a:t>
            </a:r>
            <a:r>
              <a:rPr lang="ru-RU" sz="1300" b="1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ctr"/>
            <a:endParaRPr lang="ru-RU" sz="13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биология, физика, география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химия, литература, информатика и ИКТ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</a:t>
            </a:r>
          </a:p>
          <a:p>
            <a:pPr algn="ctr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дни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ru-RU" sz="1200" b="1" i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(кроме русский язык, математики)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(кроме русский язык,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математики)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учебным предметам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4703" y="35496"/>
            <a:ext cx="4889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ГИА – 9 в 2020 году                   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9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261</TotalTime>
  <Words>272</Words>
  <Application>Microsoft Office PowerPoint</Application>
  <PresentationFormat>Экран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Шапеева</dc:creator>
  <cp:lastModifiedBy>user</cp:lastModifiedBy>
  <cp:revision>31</cp:revision>
  <cp:lastPrinted>2019-09-13T08:14:15Z</cp:lastPrinted>
  <dcterms:created xsi:type="dcterms:W3CDTF">2017-10-23T07:24:19Z</dcterms:created>
  <dcterms:modified xsi:type="dcterms:W3CDTF">2019-09-20T12:19:44Z</dcterms:modified>
</cp:coreProperties>
</file>